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2E054-18BF-4271-A073-4693799272B7}" v="3" dt="2023-02-27T11:14:30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200" d="100"/>
          <a:sy n="200" d="100"/>
        </p:scale>
        <p:origin x="16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baciones (OnSite)" userId="890396c6-5cc3-405f-8478-3de638b60f31" providerId="ADAL" clId="{2EC2E054-18BF-4271-A073-4693799272B7}"/>
    <pc:docChg chg="undo custSel modSld modMainMaster">
      <pc:chgData name="Grabaciones (OnSite)" userId="890396c6-5cc3-405f-8478-3de638b60f31" providerId="ADAL" clId="{2EC2E054-18BF-4271-A073-4693799272B7}" dt="2023-02-27T11:14:30.459" v="9" actId="14826"/>
      <pc:docMkLst>
        <pc:docMk/>
      </pc:docMkLst>
      <pc:sldChg chg="addSp delSp modSp mod setBg">
        <pc:chgData name="Grabaciones (OnSite)" userId="890396c6-5cc3-405f-8478-3de638b60f31" providerId="ADAL" clId="{2EC2E054-18BF-4271-A073-4693799272B7}" dt="2023-02-27T11:11:46.106" v="8" actId="26606"/>
        <pc:sldMkLst>
          <pc:docMk/>
          <pc:sldMk cId="2283362280" sldId="257"/>
        </pc:sldMkLst>
        <pc:spChg chg="mod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2" creationId="{9B35C909-7F70-4FC6-97D2-DAC8BD1388D3}"/>
          </ac:spMkLst>
        </pc:spChg>
        <pc:spChg chg="mod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3" creationId="{A64930F4-0029-4E22-B439-9C95D942870B}"/>
          </ac:spMkLst>
        </pc:spChg>
        <pc:spChg chg="add del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8" creationId="{2B566528-1B12-4246-9431-5C2D7D081168}"/>
          </ac:spMkLst>
        </pc:spChg>
        <pc:spChg chg="add del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10" creationId="{2E80C965-DB6D-4F81-9E9E-B027384D0BD6}"/>
          </ac:spMkLst>
        </pc:spChg>
        <pc:spChg chg="add del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12" creationId="{A580F890-B085-4E95-96AA-55AEBEC5CE6E}"/>
          </ac:spMkLst>
        </pc:spChg>
        <pc:spChg chg="add del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14" creationId="{D3F51FEB-38FB-4F6C-9F7B-2F2AFAB65463}"/>
          </ac:spMkLst>
        </pc:spChg>
        <pc:spChg chg="add del">
          <ac:chgData name="Grabaciones (OnSite)" userId="890396c6-5cc3-405f-8478-3de638b60f31" providerId="ADAL" clId="{2EC2E054-18BF-4271-A073-4693799272B7}" dt="2023-02-27T11:11:46.106" v="8" actId="26606"/>
          <ac:spMkLst>
            <pc:docMk/>
            <pc:sldMk cId="2283362280" sldId="257"/>
            <ac:spMk id="16" creationId="{1E547BA6-BAE0-43BB-A7CA-60F69CE252F0}"/>
          </ac:spMkLst>
        </pc:spChg>
      </pc:sldChg>
      <pc:sldChg chg="modSp mod">
        <pc:chgData name="Grabaciones (OnSite)" userId="890396c6-5cc3-405f-8478-3de638b60f31" providerId="ADAL" clId="{2EC2E054-18BF-4271-A073-4693799272B7}" dt="2023-02-27T11:10:45.422" v="2" actId="14826"/>
        <pc:sldMkLst>
          <pc:docMk/>
          <pc:sldMk cId="1371822507" sldId="258"/>
        </pc:sldMkLst>
        <pc:picChg chg="mod">
          <ac:chgData name="Grabaciones (OnSite)" userId="890396c6-5cc3-405f-8478-3de638b60f31" providerId="ADAL" clId="{2EC2E054-18BF-4271-A073-4693799272B7}" dt="2023-02-27T11:10:45.422" v="2" actId="14826"/>
          <ac:picMkLst>
            <pc:docMk/>
            <pc:sldMk cId="1371822507" sldId="258"/>
            <ac:picMk id="8" creationId="{DB3F2ABF-ECC3-4B06-BE47-2B737DCBC114}"/>
          </ac:picMkLst>
        </pc:picChg>
      </pc:sldChg>
      <pc:sldMasterChg chg="modSp mod">
        <pc:chgData name="Grabaciones (OnSite)" userId="890396c6-5cc3-405f-8478-3de638b60f31" providerId="ADAL" clId="{2EC2E054-18BF-4271-A073-4693799272B7}" dt="2023-02-27T11:14:30.459" v="9" actId="14826"/>
        <pc:sldMasterMkLst>
          <pc:docMk/>
          <pc:sldMasterMk cId="3228693331" sldId="2147483648"/>
        </pc:sldMasterMkLst>
        <pc:picChg chg="mod">
          <ac:chgData name="Grabaciones (OnSite)" userId="890396c6-5cc3-405f-8478-3de638b60f31" providerId="ADAL" clId="{2EC2E054-18BF-4271-A073-4693799272B7}" dt="2023-02-27T11:14:30.459" v="9" actId="14826"/>
          <ac:picMkLst>
            <pc:docMk/>
            <pc:sldMasterMk cId="3228693331" sldId="2147483648"/>
            <ac:picMk id="7" creationId="{45125C07-0B4C-940D-C9C2-10F0A712A238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4124D-5438-4A43-AD64-BE287C3BD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6D34B8-A943-4A58-ACD9-EDD7D610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E0668-8E2F-4659-9A24-29F2C06C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9FAE9-A9BA-4248-B39F-65752506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30FBA-CAFA-4F7C-91FC-D41C3D51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02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47992-AB85-4A65-AA9E-C4E77DA6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08B7EC-B54E-43C1-ADAF-CB0C4AE4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60975-E767-4E72-AEFA-9EE626C6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BAA85-FDFC-4C63-B1A0-EA701ADF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EF5AC-7669-4644-AA63-D70E796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2B940-0C41-47D4-ADF6-2C129C4A0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7172FA-2FCC-490F-9838-1FD95AAD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7789E-2AA0-495C-A3E8-329F0C37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E049-5CEB-444C-9DE5-D08347E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544E4-0AF6-475F-BE78-7204164A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7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37E89-C724-4412-87F8-62EDA9B6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8E0FF-AC20-4494-B663-7C07E2FC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C452F-E921-4E4C-B5B7-11B76FB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9DC24-4AE2-4574-B826-2DE8B79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67409-4223-45CF-84A8-03572DF0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6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4F8B-DC4C-44B9-A724-0D89EE88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13FFB-54EB-4D23-9CAE-04F2EBDB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6037A-5B91-4873-8505-69901A10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2E39B-505B-47ED-AB6E-393AADA7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775CEB-BCF7-466E-8788-D9170377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26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FD6ED-9BC4-4D26-A504-1458480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69773-D8B8-48AD-8D1E-FF66267E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15CA2E-8B37-46BD-A378-62E930D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B8BE9-E2FC-4BE6-8100-2EC13AAC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8875E5-E0C2-4E0E-A22F-46B27A77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28748F-2A89-46B9-A544-1B82A166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6104-3A80-40BA-B444-C9D1573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C38FE-6C00-4203-AEC2-398B9CF61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453187-7042-4382-9032-48EECF4F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C92708-2E4D-4F8B-9B89-DCC82D9B6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84B129-55CA-4947-B5F2-FC3B4BC68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CCD183-7F1C-4B10-AF86-EE148E9B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A5B307-EED3-4F34-8572-C50FD00B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41C543-E5F5-4FFA-B88D-5E59423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6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ABEB1-1CC8-4E4B-92B6-F458C7B2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1B5F6F-FA92-4E3B-AAD0-3F57C793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A88E9F-B6E6-403C-8895-4E2982CA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8E8B5F-E274-4381-9FEE-20162828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8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664912-8D35-434E-8003-07741037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4203F-47A4-40AC-B7F6-3E8A60C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6C0F52-BC99-4466-B673-0C17E3B5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7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4E5CB-EC0F-4FAE-BF92-CD708DCC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A68FC-4F50-49D7-B9D6-41C6414F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7499D-1070-45A6-ACF2-2C274A7A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4AC7CE-2D91-46BE-9A34-ABE3E7DB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A2354-3552-45A9-94F8-C549DB4D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793D1-2603-43CC-9ED2-293F978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3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F138C-F17F-4D96-B6F8-629B6F5F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AC9212-C97B-4728-A9C4-B4B3405D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38607-A13F-4D59-8ADF-28ED99EF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0BA82-4B32-48D9-8196-F53DDDD7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986CD0-4EB2-4904-82B7-C50A55D1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407E2-6049-4397-B9E4-9FFC2732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4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125C07-0B4C-940D-C9C2-10F0A712A2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9975" cy="61964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D17121-0663-4840-B9DE-540A48B0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99C66A-40BD-47A1-96E5-148C62A5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7E8-B524-4B09-AFDE-30E16CD2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7B56-9B24-403E-8EE3-D051D7D65D77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4B39B-E748-4382-ADD4-AC45C1943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B0FE-A9A4-4D28-ACAB-69606BE96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6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3F2ABF-ECC3-4B06-BE47-2B737DCB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99" y="-8999"/>
            <a:ext cx="12223998" cy="6875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DFEAC9-A550-4968-A50E-2B0A1C3EB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46784"/>
            <a:ext cx="5584093" cy="2394395"/>
          </a:xfrm>
        </p:spPr>
        <p:txBody>
          <a:bodyPr>
            <a:normAutofit/>
          </a:bodyPr>
          <a:lstStyle/>
          <a:p>
            <a:endParaRPr lang="es-ES" sz="4000" b="1" dirty="0">
              <a:latin typeface="Futura PT Bold" panose="020B090202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0C713-FA6A-435B-BBFC-9B42C8135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33254"/>
            <a:ext cx="5584093" cy="1655762"/>
          </a:xfrm>
        </p:spPr>
        <p:txBody>
          <a:bodyPr/>
          <a:lstStyle/>
          <a:p>
            <a:endParaRPr lang="es-ES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5C909-7F70-4FC6-97D2-DAC8BD13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930F4-0029-4E22-B439-9C95D942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6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3" ma:contentTypeDescription="Crear nuevo documento." ma:contentTypeScope="" ma:versionID="2479a26591edd2a5b384e3fed5baf15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1fd303adb824f41f242a8e2cabb4acb7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5BC0CA-B43A-4D38-B2A3-396A17985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0aa7c-497a-460b-a1a2-2b1f5be3ea19"/>
    <ds:schemaRef ds:uri="b306adf8-2871-47fe-823e-ed6abab97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C410FD-66EC-47A5-8013-64C32892A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9299A-3D3E-42AF-8DE0-9ACCC51703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Futura PT Bold</vt:lpstr>
      <vt:lpstr>Futura PT Book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Amaya Rey (cevents)</dc:creator>
  <cp:lastModifiedBy>Grabaciones (OnSite)</cp:lastModifiedBy>
  <cp:revision>8</cp:revision>
  <dcterms:created xsi:type="dcterms:W3CDTF">2020-10-20T08:16:27Z</dcterms:created>
  <dcterms:modified xsi:type="dcterms:W3CDTF">2023-02-27T11:14:39Z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